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85" r:id="rId30"/>
    <p:sldId id="279" r:id="rId31"/>
    <p:sldId id="280" r:id="rId32"/>
    <p:sldId id="282" r:id="rId33"/>
    <p:sldId id="281" r:id="rId34"/>
    <p:sldId id="283" r:id="rId35"/>
    <p:sldId id="277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5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2.pn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ts.stackexchange.com/questions/52274/how-to-choose-a-predictive-model-after-k-fold-cross-validation" TargetMode="External"/><Relationship Id="rId5" Type="http://schemas.openxmlformats.org/officeDocument/2006/relationships/hyperlink" Target="https://machinelearningmastery.com/train-final-machine-learning-model/" TargetMode="Externa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84" y="4755119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9" y="4592413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50" y="5801277"/>
            <a:ext cx="1558678" cy="38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1F6944EC-4486-4B21-BBBB-2F55A490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8" y="5767538"/>
            <a:ext cx="875625" cy="10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ap fácil com o Scrapy. Nem sempre todos os dados necessários… | by  Vinícius Veríssimo | Medium">
            <a:extLst>
              <a:ext uri="{FF2B5EF4-FFF2-40B4-BE49-F238E27FC236}">
                <a16:creationId xmlns:a16="http://schemas.microsoft.com/office/drawing/2014/main" id="{DDC6982E-2B74-432B-B2DC-DA3E6D16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40" y="6243605"/>
            <a:ext cx="1349010" cy="5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ABE993-45EA-487D-8DC6-E713B62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85" y="1616876"/>
            <a:ext cx="8734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4D5CB-EEE9-4852-AD27-EF4793DE1094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41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Discussões Interessantes: </a:t>
            </a:r>
            <a:r>
              <a:rPr lang="pt-BR" sz="2000" b="1" dirty="0">
                <a:hlinkClick r:id="rId5"/>
              </a:rPr>
              <a:t>https://machinelearningmastery.com/train-final-machine-learning-model/</a:t>
            </a:r>
            <a:r>
              <a:rPr lang="pt-BR" sz="2000" b="1" dirty="0"/>
              <a:t> e </a:t>
            </a:r>
            <a:r>
              <a:rPr lang="pt-BR" sz="2000" b="1" dirty="0">
                <a:hlinkClick r:id="rId6"/>
              </a:rPr>
              <a:t>https://stats.stackexchange.com/questions/52274/how-to-choose-a-predictive-model-after-k-fold-cross-validation</a:t>
            </a:r>
            <a:r>
              <a:rPr lang="pt-BR" sz="2000" b="1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</a:t>
            </a:r>
            <a:r>
              <a:rPr lang="en-US" sz="2000" b="1" i="1" dirty="0" err="1"/>
              <a:t>os</a:t>
            </a:r>
            <a:r>
              <a:rPr lang="en-US" sz="2000" b="1" i="1" dirty="0"/>
              <a:t>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6841</TotalTime>
  <Words>1057</Words>
  <Application>Microsoft Office PowerPoint</Application>
  <PresentationFormat>Widescreen</PresentationFormat>
  <Paragraphs>211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104</cp:revision>
  <dcterms:created xsi:type="dcterms:W3CDTF">2020-10-25T10:14:05Z</dcterms:created>
  <dcterms:modified xsi:type="dcterms:W3CDTF">2020-11-22T15:35:00Z</dcterms:modified>
</cp:coreProperties>
</file>